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402" r:id="rId3"/>
    <p:sldId id="403" r:id="rId4"/>
    <p:sldId id="404" r:id="rId5"/>
    <p:sldId id="420" r:id="rId6"/>
    <p:sldId id="426" r:id="rId7"/>
    <p:sldId id="427" r:id="rId8"/>
    <p:sldId id="428" r:id="rId9"/>
    <p:sldId id="408" r:id="rId10"/>
    <p:sldId id="429" r:id="rId11"/>
    <p:sldId id="419" r:id="rId12"/>
    <p:sldId id="430" r:id="rId13"/>
    <p:sldId id="431" r:id="rId14"/>
    <p:sldId id="433" r:id="rId15"/>
    <p:sldId id="434" r:id="rId16"/>
    <p:sldId id="418" r:id="rId17"/>
    <p:sldId id="410" r:id="rId18"/>
    <p:sldId id="435" r:id="rId19"/>
    <p:sldId id="437" r:id="rId20"/>
    <p:sldId id="412" r:id="rId21"/>
    <p:sldId id="413" r:id="rId22"/>
    <p:sldId id="414" r:id="rId23"/>
    <p:sldId id="439" r:id="rId24"/>
    <p:sldId id="440" r:id="rId25"/>
    <p:sldId id="441" r:id="rId26"/>
    <p:sldId id="416" r:id="rId27"/>
    <p:sldId id="400" r:id="rId28"/>
    <p:sldId id="399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04"/>
            <p14:sldId id="420"/>
          </p14:sldIdLst>
        </p14:section>
        <p14:section name="Course Program" id="{A96F6CA9-F923-4DBD-87E4-AF4DC21056C4}">
          <p14:sldIdLst>
            <p14:sldId id="426"/>
            <p14:sldId id="427"/>
            <p14:sldId id="428"/>
          </p14:sldIdLst>
        </p14:section>
        <p14:section name="Trainers" id="{49EB9BED-3D2B-42CE-82C1-119E8364C41F}">
          <p14:sldIdLst>
            <p14:sldId id="408"/>
            <p14:sldId id="429"/>
            <p14:sldId id="419"/>
          </p14:sldIdLst>
        </p14:section>
        <p14:section name="Details" id="{B92FF35D-3A52-4DB6-B6D2-FF2710DC6A89}">
          <p14:sldIdLst>
            <p14:sldId id="430"/>
            <p14:sldId id="431"/>
            <p14:sldId id="433"/>
            <p14:sldId id="434"/>
          </p14:sldIdLst>
        </p14:section>
        <p14:section name="Evaluation and Exams" id="{D1F5D419-28A6-4122-BA6E-0EDF48DB2954}">
          <p14:sldIdLst>
            <p14:sldId id="418"/>
            <p14:sldId id="410"/>
            <p14:sldId id="435"/>
            <p14:sldId id="437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39"/>
            <p14:sldId id="440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4" d="100"/>
          <a:sy n="84" d="100"/>
        </p:scale>
        <p:origin x="120" y="12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10/31/2017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10/31/2017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6859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36506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5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1.png"/><Relationship Id="rId10" Type="http://schemas.openxmlformats.org/officeDocument/2006/relationships/slide" Target="slide15.xml"/><Relationship Id="rId4" Type="http://schemas.openxmlformats.org/officeDocument/2006/relationships/slide" Target="slide5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10/php-web-development-basics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softuni.bg/courses/javascript-for-front-end" TargetMode="External"/><Relationship Id="rId9" Type="http://schemas.openxmlformats.org/officeDocument/2006/relationships/hyperlink" Target="https://www.facebook.com/groups/front.end.sept.2017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softuni.bg/courses/web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www.jetbrains.com/webstorm/" TargetMode="External"/><Relationship Id="rId7" Type="http://schemas.openxmlformats.org/officeDocument/2006/relationships/hyperlink" Target="http://brackets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5.jpg"/><Relationship Id="rId5" Type="http://schemas.openxmlformats.org/officeDocument/2006/relationships/hyperlink" Target="https://code.visualstudio.com/" TargetMode="Externa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hyperlink" Target="https://www.visualstudio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telenor.b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JavaScript for Front-End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3" y="1965299"/>
            <a:ext cx="4233898" cy="75887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595774"/>
            <a:ext cx="218281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D7387-A0FC-484C-B9C0-17A6E30910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12" y="359967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742959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Georgi Genov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Started as a Freelance Web Developer.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Currently a Team Leader of a PHP Team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personal projects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Strong skills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&amp;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SASS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/>
              <a:t>…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Personal Blog: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www.ggenov.eu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688" y="1600200"/>
            <a:ext cx="381744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343400"/>
            <a:ext cx="10111528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for Front-End: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5000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838200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3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35</a:t>
            </a:r>
            <a:r>
              <a:rPr lang="en-US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dirty="0"/>
              <a:t> 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Exam preparation: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Schedule: 31 October – 03 December 2017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03 December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JavaScript for Front-End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371600"/>
            <a:ext cx="1981200" cy="1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966778"/>
            <a:ext cx="3242082" cy="180426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5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712" y="14511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76025" y="4634529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369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295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en-US" dirty="0"/>
              <a:t>Bonuses:</a:t>
            </a:r>
          </a:p>
          <a:p>
            <a:pPr lvl="1"/>
            <a:r>
              <a:rPr lang="en-US" dirty="0"/>
              <a:t>Teamwork – 10% bonus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application exam</a:t>
            </a:r>
          </a:p>
          <a:p>
            <a:pPr>
              <a:spcBef>
                <a:spcPts val="1800"/>
              </a:spcBef>
            </a:pPr>
            <a:r>
              <a:rPr lang="en-US" dirty="0"/>
              <a:t>1 application for 6 hours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Analyze the given Skeleton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Implement some 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Make Simple requests to a Mobile Back-End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Implement Data Rendering on an HTML Page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Implement User Authorization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Front-End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14525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371600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HTML and CSS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lesson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4996" y="2851941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EFD5EFE-94AE-4B0A-8D86-0A9E091065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1838337"/>
                  </p:ext>
                </p:extLst>
              </p:nvPr>
            </p:nvGraphicFramePr>
            <p:xfrm>
              <a:off x="989011" y="1518535"/>
              <a:ext cx="3690505" cy="2076450"/>
            </p:xfrm>
            <a:graphic>
              <a:graphicData uri="http://schemas.microsoft.com/office/powerpoint/2016/slidezoom">
                <pslz:sldZm>
                  <pslz:sldZmObj sldId="426" cId="63944163">
                    <pslz:zmPr id="{4FE64061-10E0-4CDC-8FB0-C6CD5E66E54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FD5EFE-94AE-4B0A-8D86-0A9E091065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9011" y="151853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768542CB-947B-491C-9A5A-6D4C1A1F6D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33382"/>
                  </p:ext>
                </p:extLst>
              </p:nvPr>
            </p:nvGraphicFramePr>
            <p:xfrm>
              <a:off x="7542211" y="1518535"/>
              <a:ext cx="3690505" cy="2076450"/>
            </p:xfrm>
            <a:graphic>
              <a:graphicData uri="http://schemas.microsoft.com/office/powerpoint/2016/slidezoom">
                <pslz:sldZm>
                  <pslz:sldZmObj sldId="408" cId="1616137784">
                    <pslz:zmPr id="{44A31330-29D2-48DB-9CBC-1C81B277AEC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68542CB-947B-491C-9A5A-6D4C1A1F6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2211" y="151853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487E4CB-6064-4300-A7FC-3353800435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8602016"/>
                  </p:ext>
                </p:extLst>
              </p:nvPr>
            </p:nvGraphicFramePr>
            <p:xfrm>
              <a:off x="989012" y="3962400"/>
              <a:ext cx="3690505" cy="2076450"/>
            </p:xfrm>
            <a:graphic>
              <a:graphicData uri="http://schemas.microsoft.com/office/powerpoint/2016/slidezoom">
                <pslz:sldZm>
                  <pslz:sldZmObj sldId="430" cId="3107438890">
                    <pslz:zmPr id="{A6ADD817-0393-4D55-9FCC-E95E065354F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487E4CB-6064-4300-A7FC-3353800435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9012" y="39624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969A54E-22DB-49F1-94FE-61951B475E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3332204"/>
                  </p:ext>
                </p:extLst>
              </p:nvPr>
            </p:nvGraphicFramePr>
            <p:xfrm>
              <a:off x="7542212" y="3962400"/>
              <a:ext cx="3690505" cy="2076450"/>
            </p:xfrm>
            <a:graphic>
              <a:graphicData uri="http://schemas.microsoft.com/office/powerpoint/2016/slidezoom">
                <pslz:sldZm>
                  <pslz:sldZmObj sldId="418" cId="3994140533">
                    <pslz:zmPr id="{99EC34CE-DCCE-4D93-8D34-D9CC89550EB1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969A54E-22DB-49F1-94FE-61951B475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42212" y="39624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905000"/>
            <a:ext cx="9358638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softuni.bg/courses/javascript-for-front-end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https://softuni.bg/forum/categories/68/web-basics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https://www.facebook.com/groups/front.end.sept.2017/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 action="ppaction://hlinkfile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Front-End Development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a good IDE like: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789" y="4779406"/>
            <a:ext cx="1066800" cy="1048131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4724400"/>
            <a:ext cx="1044852" cy="1044852"/>
          </a:xfrm>
          <a:prstGeom prst="rect">
            <a:avLst/>
          </a:prstGeom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09" y="4774384"/>
            <a:ext cx="944884" cy="944884"/>
          </a:xfrm>
          <a:prstGeom prst="rect">
            <a:avLst/>
          </a:prstGeom>
        </p:spPr>
      </p:pic>
      <p:pic>
        <p:nvPicPr>
          <p:cNvPr id="15" name="Picture 1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94" y="4584083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2118E-B174-4D08-AE83-52E2663F6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514093"/>
            <a:ext cx="3771900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7696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“JavaScript for Front-End"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Basic Syntax, JSON, Objects, Libraries etc.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1 application for 6 hours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1253311"/>
            <a:ext cx="1865825" cy="1192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04412" y="1757336"/>
            <a:ext cx="1780502" cy="192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193EA-8E45-4347-AA69-17BF623E7D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3886200"/>
            <a:ext cx="28194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for Front-End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400800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9471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86475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for Front-End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4" y="200539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09" y="1974486"/>
            <a:ext cx="1518831" cy="1759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95" y="1053918"/>
            <a:ext cx="3657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 bIns="72000"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Bootstrap </a:t>
            </a:r>
            <a:r>
              <a:rPr lang="en-US" sz="3200" dirty="0"/>
              <a:t>– </a:t>
            </a:r>
            <a:r>
              <a:rPr lang="nl-NL" sz="3200" dirty="0"/>
              <a:t>What is Bootstrap. Bootstrap Components. Bootstrap Grid System.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 Preprocessors (SASS, LESS) </a:t>
            </a:r>
            <a:r>
              <a:rPr lang="en-US" sz="3200" noProof="1"/>
              <a:t>– SASS and LESS Overview. Nesting, Variables, Mixins, Selector Inheritance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Introduction to JavaScript </a:t>
            </a:r>
            <a:r>
              <a:rPr lang="en-US" sz="3200" noProof="1"/>
              <a:t>– Basic Syntax, Arrays, Functions, Objects, Maps, Sets, JSON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 &amp; DOM </a:t>
            </a:r>
            <a:r>
              <a:rPr lang="en-US" sz="3200" noProof="1"/>
              <a:t>– JQuery, Selectors, DOM Manipulation, Events…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JS Libraries </a:t>
            </a:r>
            <a:r>
              <a:rPr lang="en-US" sz="3200" noProof="1"/>
              <a:t>– Libraries for Notifications</a:t>
            </a:r>
            <a:r>
              <a:rPr lang="en-US" sz="3200" dirty="0"/>
              <a:t>, Stickies, Sliders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– Course Topics</a:t>
            </a:r>
          </a:p>
        </p:txBody>
      </p:sp>
    </p:spTree>
    <p:extLst>
      <p:ext uri="{BB962C8B-B14F-4D97-AF65-F5344CB8AC3E}">
        <p14:creationId xmlns:p14="http://schemas.microsoft.com/office/powerpoint/2010/main" val="34821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24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AJAX </a:t>
            </a:r>
            <a:r>
              <a:rPr lang="en-US" sz="3200" dirty="0"/>
              <a:t>– </a:t>
            </a:r>
            <a:r>
              <a:rPr lang="en-US" sz="3200" noProof="1"/>
              <a:t>JQuery Ajax Concept, Requests, HTTP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noProof="1"/>
              <a:t>Exam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Preparation</a:t>
            </a:r>
            <a:endParaRPr lang="en-US" sz="3200" noProof="1"/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Teamwork</a:t>
            </a:r>
            <a:r>
              <a:rPr lang="en-US" sz="3200" dirty="0"/>
              <a:t> Public Defenses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Course Topics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25096-A7B0-4F00-B8D3-AACC9EEF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3411407"/>
            <a:ext cx="5313870" cy="3113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516EED-1C44-4D0F-9101-73DAE3E4A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4114800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9548A6-1BCB-42EB-A108-D463CB11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82" y="1950128"/>
            <a:ext cx="3429000" cy="1878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326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Ivaylo Dimitrov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371600"/>
            <a:ext cx="4572000" cy="4509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12" y="1973649"/>
            <a:ext cx="5638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4+ years experience in the IT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sz="2800" dirty="0"/>
              <a:t>,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2800" dirty="0"/>
              <a:t> 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Windows Server</a:t>
            </a:r>
            <a:r>
              <a:rPr lang="en-US" sz="2800" dirty="0"/>
              <a:t>)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sz="2800" dirty="0"/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DFFFF"/>
                </a:solidFill>
              </a:rPr>
              <a:t>Student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excellent grades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  <a:p>
            <a:endParaRPr lang="en-US" sz="2800" dirty="0"/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Technical Trainer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</p:txBody>
      </p:sp>
    </p:spTree>
    <p:extLst>
      <p:ext uri="{BB962C8B-B14F-4D97-AF65-F5344CB8AC3E}">
        <p14:creationId xmlns:p14="http://schemas.microsoft.com/office/powerpoint/2010/main" val="4193435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277</TotalTime>
  <Words>924</Words>
  <Application>Microsoft Office PowerPoint</Application>
  <PresentationFormat>Custom</PresentationFormat>
  <Paragraphs>183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JavaScript for Front-End</vt:lpstr>
      <vt:lpstr>Table of Contents</vt:lpstr>
      <vt:lpstr>Have a Question?</vt:lpstr>
      <vt:lpstr>SoftUni Diamond Partners</vt:lpstr>
      <vt:lpstr>JavaScript for Front-End</vt:lpstr>
      <vt:lpstr>JavaScript – Course Topics</vt:lpstr>
      <vt:lpstr>JavaScript – Course Topics (2)</vt:lpstr>
      <vt:lpstr>The Trainers Team</vt:lpstr>
      <vt:lpstr>Trainers Team</vt:lpstr>
      <vt:lpstr>Trainers Team</vt:lpstr>
      <vt:lpstr>JavaScript for Front-End: More Details </vt:lpstr>
      <vt:lpstr>Training Duration – JavaScript for Front-End</vt:lpstr>
      <vt:lpstr>Why English?</vt:lpstr>
      <vt:lpstr>Learn to Search in Internet &amp; Find Solutions!</vt:lpstr>
      <vt:lpstr>Evaluation</vt:lpstr>
      <vt:lpstr>Scoring System for the Course</vt:lpstr>
      <vt:lpstr>JavaScript for Front-End Exam</vt:lpstr>
      <vt:lpstr>Homework Assignments</vt:lpstr>
      <vt:lpstr>Resources</vt:lpstr>
      <vt:lpstr>JavaScript Course Web Site, Forum and FB Group</vt:lpstr>
      <vt:lpstr>The Front-End Development Slides and Videos</vt:lpstr>
      <vt:lpstr>Software University Learning System (SULS)</vt:lpstr>
      <vt:lpstr>Recommended Software</vt:lpstr>
      <vt:lpstr>Summary</vt:lpstr>
      <vt:lpstr>JavaScript for Front-End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146</cp:revision>
  <dcterms:created xsi:type="dcterms:W3CDTF">2014-01-02T17:00:34Z</dcterms:created>
  <dcterms:modified xsi:type="dcterms:W3CDTF">2017-10-31T11:30:05Z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